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13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64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019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36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7234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976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19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51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56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7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42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2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64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37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95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82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E5DE6-22F9-4765-A4A5-C4329F5CF9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3F1C94-EB48-44E9-A92C-A509A2F4B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17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5975" y="1638139"/>
            <a:ext cx="6762157" cy="109689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образовательная услуга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«Риторика для дошколят»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 учебный год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74" y="3301488"/>
            <a:ext cx="1575373" cy="23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902" y="3861374"/>
            <a:ext cx="1782155" cy="23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55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3830" y="706362"/>
            <a:ext cx="5175249" cy="3881437"/>
          </a:xfr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8844" y="2787800"/>
            <a:ext cx="4800000" cy="36000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948615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37" y="695345"/>
            <a:ext cx="3600000" cy="4765195"/>
          </a:xfr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81985" y="2718174"/>
            <a:ext cx="480890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2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2773" y="690342"/>
            <a:ext cx="4808905" cy="3600000"/>
          </a:xfr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7233" y="2949527"/>
            <a:ext cx="4808906" cy="36000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680151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1419" y="458988"/>
            <a:ext cx="4808905" cy="3600000"/>
          </a:xfr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6216" y="2982579"/>
            <a:ext cx="4808906" cy="3600000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02245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112" y="796001"/>
            <a:ext cx="2885344" cy="216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5582" y="1456478"/>
            <a:ext cx="2885343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034" y="245164"/>
            <a:ext cx="1980000" cy="3073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7803" y="3987223"/>
            <a:ext cx="2885343" cy="21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3360" y="3987224"/>
            <a:ext cx="288534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88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4456" y="331789"/>
            <a:ext cx="5184850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78" y="2842352"/>
            <a:ext cx="504609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00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8862" y="662294"/>
            <a:ext cx="5184850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07402" y="2938511"/>
            <a:ext cx="480890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40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Спасибо за внимание!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452" y="3440701"/>
            <a:ext cx="3786789" cy="330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8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2341" y="1288974"/>
            <a:ext cx="5089793" cy="4879798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курса «Риторика для дошколят» решает одну из важных проблем – развитие культуры речевого поведения ребенка в современном обществе. В процессе работы дети приближаются к осознанию важных идей - о связи языка и действительности, языка и мышления, о значении культуры речевого поведения в жизни.  Программа позволяет обеспечить всестороннее развитие интеллектуально-волевых качеств дошкольника, дает возможность сформировать у детей психические процессы и такие личностные качества, как креативность, любознательность, ответственность, самостоятельность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35" y="696459"/>
            <a:ext cx="3247706" cy="46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40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021157" y="572878"/>
            <a:ext cx="5252846" cy="5468486"/>
          </a:xfrm>
        </p:spPr>
        <p:txBody>
          <a:bodyPr/>
          <a:lstStyle/>
          <a:p>
            <a:pPr marL="0" indent="0" algn="just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знакомство дошкольников с культурой речевого поведения, совершенствование их речи на основе использования элементов игровой и театральной деятельности.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разработана для детей старшего дошкольного возраста (5-7 лет). Срок реализации программы -1 год. Занятия проводятся в группе по10 человек, один раз в неделю, в течении 7 месяцев, с 01 октября 2021 года по 30 апреля 2022 года. Длительность занятий для детей старшей группы -25 минут, для детей подготовительной группы- 30 минут.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МБДОУ «Детский сад № 84 «Голубок»  Ольга Владимировна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Базюк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40" y="1367971"/>
            <a:ext cx="2766634" cy="36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51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2955" y="655492"/>
            <a:ext cx="4800000" cy="3600000"/>
          </a:xfr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82955" y="2866901"/>
            <a:ext cx="4800000" cy="36000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515684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9589" y="1615759"/>
            <a:ext cx="4800000" cy="3600000"/>
          </a:xfr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6473" y="3114782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8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692" y="640260"/>
            <a:ext cx="3600000" cy="4264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5201" y="2164395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84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201" y="525089"/>
            <a:ext cx="4800000" cy="3600000"/>
          </a:xfr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01898" y="2530887"/>
            <a:ext cx="4800000" cy="36000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791730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425" y="838564"/>
            <a:ext cx="5175249" cy="3881437"/>
          </a:xfr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45118" y="2685123"/>
            <a:ext cx="4800000" cy="36000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4345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91" y="702087"/>
            <a:ext cx="4800000" cy="360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68000" y="3258000"/>
            <a:ext cx="4800000" cy="36000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42547514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</TotalTime>
  <Words>197</Words>
  <Application>Microsoft Office PowerPoint</Application>
  <PresentationFormat>Широкоэкранный</PresentationFormat>
  <Paragraphs>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ds84</dc:creator>
  <cp:lastModifiedBy>ds84</cp:lastModifiedBy>
  <cp:revision>9</cp:revision>
  <dcterms:created xsi:type="dcterms:W3CDTF">2022-05-17T04:01:07Z</dcterms:created>
  <dcterms:modified xsi:type="dcterms:W3CDTF">2022-05-17T04:45:49Z</dcterms:modified>
</cp:coreProperties>
</file>